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287000" cy="6858000" type="35mm"/>
  <p:notesSz cx="6858000" cy="9144000"/>
  <p:defaultTextStyle>
    <a:defPPr>
      <a:defRPr lang="en-US"/>
    </a:defPPr>
    <a:lvl1pPr marL="0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7586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5173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02760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70347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7933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05520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73107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40694" algn="l" defTabSz="9351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52" y="-108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7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1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7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2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0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7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3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0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6" y="274640"/>
            <a:ext cx="23145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40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3" y="4406902"/>
            <a:ext cx="874395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3" y="2906714"/>
            <a:ext cx="874395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675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51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2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03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379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05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731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406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6" y="1600201"/>
            <a:ext cx="4543425" cy="452596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7586" indent="0">
              <a:buNone/>
              <a:defRPr sz="2100" b="1"/>
            </a:lvl2pPr>
            <a:lvl3pPr marL="935173" indent="0">
              <a:buNone/>
              <a:defRPr sz="1800" b="1"/>
            </a:lvl3pPr>
            <a:lvl4pPr marL="1402760" indent="0">
              <a:buNone/>
              <a:defRPr sz="1600" b="1"/>
            </a:lvl4pPr>
            <a:lvl5pPr marL="1870347" indent="0">
              <a:buNone/>
              <a:defRPr sz="1600" b="1"/>
            </a:lvl5pPr>
            <a:lvl6pPr marL="2337933" indent="0">
              <a:buNone/>
              <a:defRPr sz="1600" b="1"/>
            </a:lvl6pPr>
            <a:lvl7pPr marL="2805520" indent="0">
              <a:buNone/>
              <a:defRPr sz="1600" b="1"/>
            </a:lvl7pPr>
            <a:lvl8pPr marL="3273107" indent="0">
              <a:buNone/>
              <a:defRPr sz="1600" b="1"/>
            </a:lvl8pPr>
            <a:lvl9pPr marL="374069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6"/>
            <a:ext cx="4545211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3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7586" indent="0">
              <a:buNone/>
              <a:defRPr sz="2100" b="1"/>
            </a:lvl2pPr>
            <a:lvl3pPr marL="935173" indent="0">
              <a:buNone/>
              <a:defRPr sz="1800" b="1"/>
            </a:lvl3pPr>
            <a:lvl4pPr marL="1402760" indent="0">
              <a:buNone/>
              <a:defRPr sz="1600" b="1"/>
            </a:lvl4pPr>
            <a:lvl5pPr marL="1870347" indent="0">
              <a:buNone/>
              <a:defRPr sz="1600" b="1"/>
            </a:lvl5pPr>
            <a:lvl6pPr marL="2337933" indent="0">
              <a:buNone/>
              <a:defRPr sz="1600" b="1"/>
            </a:lvl6pPr>
            <a:lvl7pPr marL="2805520" indent="0">
              <a:buNone/>
              <a:defRPr sz="1600" b="1"/>
            </a:lvl7pPr>
            <a:lvl8pPr marL="3273107" indent="0">
              <a:buNone/>
              <a:defRPr sz="1600" b="1"/>
            </a:lvl8pPr>
            <a:lvl9pPr marL="374069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3" y="2174876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352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2" y="273052"/>
            <a:ext cx="5750719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2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67586" indent="0">
              <a:buNone/>
              <a:defRPr sz="1300"/>
            </a:lvl2pPr>
            <a:lvl3pPr marL="935173" indent="0">
              <a:buNone/>
              <a:defRPr sz="1000"/>
            </a:lvl3pPr>
            <a:lvl4pPr marL="1402760" indent="0">
              <a:buNone/>
              <a:defRPr sz="900"/>
            </a:lvl4pPr>
            <a:lvl5pPr marL="1870347" indent="0">
              <a:buNone/>
              <a:defRPr sz="900"/>
            </a:lvl5pPr>
            <a:lvl6pPr marL="2337933" indent="0">
              <a:buNone/>
              <a:defRPr sz="900"/>
            </a:lvl6pPr>
            <a:lvl7pPr marL="2805520" indent="0">
              <a:buNone/>
              <a:defRPr sz="900"/>
            </a:lvl7pPr>
            <a:lvl8pPr marL="3273107" indent="0">
              <a:buNone/>
              <a:defRPr sz="900"/>
            </a:lvl8pPr>
            <a:lvl9pPr marL="374069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3" y="4800600"/>
            <a:ext cx="61722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3" y="612775"/>
            <a:ext cx="61722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67586" indent="0">
              <a:buNone/>
              <a:defRPr sz="2900"/>
            </a:lvl2pPr>
            <a:lvl3pPr marL="935173" indent="0">
              <a:buNone/>
              <a:defRPr sz="2400"/>
            </a:lvl3pPr>
            <a:lvl4pPr marL="1402760" indent="0">
              <a:buNone/>
              <a:defRPr sz="2100"/>
            </a:lvl4pPr>
            <a:lvl5pPr marL="1870347" indent="0">
              <a:buNone/>
              <a:defRPr sz="2100"/>
            </a:lvl5pPr>
            <a:lvl6pPr marL="2337933" indent="0">
              <a:buNone/>
              <a:defRPr sz="2100"/>
            </a:lvl6pPr>
            <a:lvl7pPr marL="2805520" indent="0">
              <a:buNone/>
              <a:defRPr sz="2100"/>
            </a:lvl7pPr>
            <a:lvl8pPr marL="3273107" indent="0">
              <a:buNone/>
              <a:defRPr sz="2100"/>
            </a:lvl8pPr>
            <a:lvl9pPr marL="3740694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3" y="5367339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67586" indent="0">
              <a:buNone/>
              <a:defRPr sz="1300"/>
            </a:lvl2pPr>
            <a:lvl3pPr marL="935173" indent="0">
              <a:buNone/>
              <a:defRPr sz="1000"/>
            </a:lvl3pPr>
            <a:lvl4pPr marL="1402760" indent="0">
              <a:buNone/>
              <a:defRPr sz="900"/>
            </a:lvl4pPr>
            <a:lvl5pPr marL="1870347" indent="0">
              <a:buNone/>
              <a:defRPr sz="900"/>
            </a:lvl5pPr>
            <a:lvl6pPr marL="2337933" indent="0">
              <a:buNone/>
              <a:defRPr sz="900"/>
            </a:lvl6pPr>
            <a:lvl7pPr marL="2805520" indent="0">
              <a:buNone/>
              <a:defRPr sz="900"/>
            </a:lvl7pPr>
            <a:lvl8pPr marL="3273107" indent="0">
              <a:buNone/>
              <a:defRPr sz="900"/>
            </a:lvl8pPr>
            <a:lvl9pPr marL="374069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274638"/>
            <a:ext cx="9258300" cy="1143000"/>
          </a:xfrm>
          <a:prstGeom prst="rect">
            <a:avLst/>
          </a:prstGeom>
        </p:spPr>
        <p:txBody>
          <a:bodyPr vert="horz" lIns="93517" tIns="46759" rIns="93517" bIns="4675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1600201"/>
            <a:ext cx="9258300" cy="4525963"/>
          </a:xfrm>
          <a:prstGeom prst="rect">
            <a:avLst/>
          </a:prstGeom>
        </p:spPr>
        <p:txBody>
          <a:bodyPr vert="horz" lIns="93517" tIns="46759" rIns="93517" bIns="467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3517" tIns="46759" rIns="93517" bIns="4675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FB377-BD89-4005-9983-4E6A744D9A2F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6" y="6356351"/>
            <a:ext cx="3257550" cy="365125"/>
          </a:xfrm>
          <a:prstGeom prst="rect">
            <a:avLst/>
          </a:prstGeom>
        </p:spPr>
        <p:txBody>
          <a:bodyPr vert="horz" lIns="93517" tIns="46759" rIns="93517" bIns="4675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3517" tIns="46759" rIns="93517" bIns="4675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50A6F-BC9C-4182-B9C6-D1CD81B992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5173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0690" indent="-350690" algn="l" defTabSz="935173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59828" indent="-292242" algn="l" defTabSz="935173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967" indent="-233794" algn="l" defTabSz="93517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36553" indent="-233794" algn="l" defTabSz="93517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4140" indent="-233794" algn="l" defTabSz="935173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27" indent="-233794" algn="l" defTabSz="93517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39313" indent="-233794" algn="l" defTabSz="93517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06900" indent="-233794" algn="l" defTabSz="93517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74486" indent="-233794" algn="l" defTabSz="93517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7586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5173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2760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70347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7933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05520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73107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40694" algn="l" defTabSz="935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 descr="sample blue prin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965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mes blue print 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287000" cy="67350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35mm Slides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salinas</dc:creator>
  <cp:lastModifiedBy>salinas</cp:lastModifiedBy>
  <cp:revision>7</cp:revision>
  <dcterms:created xsi:type="dcterms:W3CDTF">2010-09-30T02:30:30Z</dcterms:created>
  <dcterms:modified xsi:type="dcterms:W3CDTF">2010-09-30T03:26:33Z</dcterms:modified>
</cp:coreProperties>
</file>